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43"/>
  </p:handoutMasterIdLst>
  <p:sldIdLst>
    <p:sldId id="256" r:id="rId3"/>
    <p:sldId id="257" r:id="rId4"/>
    <p:sldId id="310" r:id="rId5"/>
    <p:sldId id="311" r:id="rId6"/>
    <p:sldId id="284" r:id="rId7"/>
    <p:sldId id="312" r:id="rId8"/>
    <p:sldId id="313" r:id="rId10"/>
    <p:sldId id="263" r:id="rId11"/>
    <p:sldId id="264" r:id="rId12"/>
    <p:sldId id="265" r:id="rId13"/>
    <p:sldId id="266" r:id="rId14"/>
    <p:sldId id="267" r:id="rId15"/>
    <p:sldId id="268" r:id="rId16"/>
    <p:sldId id="259" r:id="rId17"/>
    <p:sldId id="270" r:id="rId18"/>
    <p:sldId id="271" r:id="rId19"/>
    <p:sldId id="272" r:id="rId20"/>
    <p:sldId id="273" r:id="rId21"/>
    <p:sldId id="274" r:id="rId22"/>
    <p:sldId id="275" r:id="rId23"/>
    <p:sldId id="276" r:id="rId24"/>
    <p:sldId id="348" r:id="rId25"/>
    <p:sldId id="365" r:id="rId26"/>
    <p:sldId id="283" r:id="rId27"/>
    <p:sldId id="278" r:id="rId28"/>
    <p:sldId id="279" r:id="rId29"/>
    <p:sldId id="280" r:id="rId30"/>
    <p:sldId id="281" r:id="rId31"/>
    <p:sldId id="282" r:id="rId32"/>
    <p:sldId id="285" r:id="rId33"/>
    <p:sldId id="314" r:id="rId34"/>
    <p:sldId id="315" r:id="rId35"/>
    <p:sldId id="316" r:id="rId36"/>
    <p:sldId id="317" r:id="rId37"/>
    <p:sldId id="343" r:id="rId38"/>
    <p:sldId id="344" r:id="rId39"/>
    <p:sldId id="277" r:id="rId40"/>
    <p:sldId id="308" r:id="rId41"/>
    <p:sldId id="30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hyperlink" Target="http://xxxx/hello-world-1.0.tar.gz"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Set up GPIO in Coreboot</a:t>
            </a:r>
            <a:endParaRPr lang="en-US" altLang="zh-CN"/>
          </a:p>
        </p:txBody>
      </p:sp>
      <p:sp>
        <p:nvSpPr>
          <p:cNvPr id="3" name="内容占位符 2"/>
          <p:cNvSpPr>
            <a:spLocks noGrp="1"/>
          </p:cNvSpPr>
          <p:nvPr>
            <p:ph idx="1"/>
          </p:nvPr>
        </p:nvSpPr>
        <p:spPr/>
        <p:txBody>
          <a:bodyPr>
            <a:normAutofit lnSpcReduction="20000"/>
          </a:bodyPr>
          <a:p>
            <a:r>
              <a:rPr lang="en-US" altLang="zh-CN"/>
              <a:t>While the pin allocation is totally managed by the pinctrl subsystem, gpio (under gpiolib) is still maintained by gpio drivers. There are 2 type drivers involving GPIO, one is GPIO driver, and the other is pinctrl subsystem. the gpio controller can register its pin range with pinctrl</a:t>
            </a:r>
            <a:endParaRPr lang="en-US" altLang="zh-CN"/>
          </a:p>
          <a:p>
            <a:r>
              <a:rPr lang="en-US" altLang="zh-CN"/>
              <a:t>subsystem. There are two ways of doing it currently: with or without DT.</a:t>
            </a:r>
            <a:endParaRPr lang="en-US" altLang="zh-CN"/>
          </a:p>
          <a:p>
            <a:r>
              <a:rPr lang="en-US" altLang="zh-CN"/>
              <a:t>For with DT support refer to Documentation/devicetree/bindings/gpio/gpio.txt.</a:t>
            </a:r>
            <a:endParaRPr lang="en-US" altLang="zh-CN"/>
          </a:p>
          <a:p>
            <a:r>
              <a:rPr lang="en-US" altLang="zh-CN"/>
              <a:t>For non-DT support, user can call gpiochip_add_pin_range() with appropriate</a:t>
            </a:r>
            <a:endParaRPr lang="en-US" altLang="zh-CN"/>
          </a:p>
          <a:p>
            <a:r>
              <a:rPr lang="en-US" altLang="zh-CN"/>
              <a:t>parameters to register a range of gpio pins with a pinctrl driver.</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257415" cy="6591935"/>
          </a:xfrm>
        </p:spPr>
        <p:txBody>
          <a:bodyPr>
            <a:normAutofit fontScale="25000"/>
          </a:bodyPr>
          <a:p>
            <a:r>
              <a:rPr lang="en-US"/>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a:p>
          <a:p>
            <a:r>
              <a:rPr lang="en-US"/>
              <a:t>1. Coreboot phase</a:t>
            </a:r>
            <a:endParaRPr lang="en-US"/>
          </a:p>
          <a:p>
            <a:r>
              <a:rPr lang="en-US"/>
              <a:t>File: src/mainboard/google/reef/variants/coral/gpio.c, that is the Pad configuration in ramstage.</a:t>
            </a:r>
            <a:endParaRPr lang="en-US"/>
          </a:p>
          <a:p>
            <a:r>
              <a:rPr lang="en-US"/>
              <a:t>PAD_CFG_GPI_APIC_LOW(GPIO_21, NONE, DEEP), /* Touch IRQ */</a:t>
            </a:r>
            <a:endParaRPr lang="en-US"/>
          </a:p>
          <a:p>
            <a:endParaRPr lang="en-US"/>
          </a:p>
          <a:p>
            <a:r>
              <a:rPr lang="en-US"/>
              <a:t>File: src/mainboard/google/reef/variants/coral/devicetree.cb</a:t>
            </a:r>
            <a:endParaRPr lang="en-US"/>
          </a:p>
          <a:p>
            <a:r>
              <a:rPr lang="en-US"/>
              <a:t>                                register "hid" = ""ELAN0001""</a:t>
            </a:r>
            <a:endParaRPr lang="en-US"/>
          </a:p>
          <a:p>
            <a:r>
              <a:rPr lang="en-US"/>
              <a:t>                                register "desc" = ""ELAN Touchscreen""</a:t>
            </a:r>
            <a:endParaRPr lang="en-US"/>
          </a:p>
          <a:p>
            <a:r>
              <a:rPr lang="en-US"/>
              <a:t>                                register "irq" = "ACPI_IRQ_EDGE_LOW(GPIO_21_IRQ)"</a:t>
            </a:r>
            <a:endParaRPr lang="en-US"/>
          </a:p>
          <a:p>
            <a:endParaRPr lang="en-US"/>
          </a:p>
          <a:p>
            <a:endParaRPr lang="en-US"/>
          </a:p>
          <a:p>
            <a:r>
              <a:rPr lang="en-US"/>
              <a:t>2. Linux pinctrl module phase</a:t>
            </a:r>
            <a:endParaRPr lang="en-US"/>
          </a:p>
          <a:p>
            <a:endParaRPr lang="en-US"/>
          </a:p>
          <a:p>
            <a:r>
              <a:rPr lang="en-US"/>
              <a:t>static const struct intel_pinctrl_soc_data bxt_north_soc_data = {</a:t>
            </a:r>
            <a:endParaRPr lang="en-US"/>
          </a:p>
          <a:p>
            <a:r>
              <a:rPr lang="en-US"/>
              <a:t>        .uid = "1",</a:t>
            </a:r>
            <a:endParaRPr lang="en-US"/>
          </a:p>
          <a:p>
            <a:r>
              <a:rPr lang="en-US"/>
              <a:t>        .pins = bxt_north_pins,</a:t>
            </a:r>
            <a:endParaRPr lang="en-US"/>
          </a:p>
          <a:p>
            <a:r>
              <a:rPr lang="en-US"/>
              <a:t>        .npins = ARRAY_SIZE(bxt_north_pins),</a:t>
            </a:r>
            <a:endParaRPr lang="en-US"/>
          </a:p>
          <a:p>
            <a:r>
              <a:rPr lang="en-US"/>
              <a:t>        .groups = bxt_north_groups,</a:t>
            </a:r>
            <a:endParaRPr lang="en-US"/>
          </a:p>
          <a:p>
            <a:r>
              <a:rPr lang="en-US"/>
              <a:t>        .ngroups = ARRAY_SIZE(bxt_north_groups),</a:t>
            </a:r>
            <a:endParaRPr lang="en-US"/>
          </a:p>
          <a:p>
            <a:r>
              <a:rPr lang="en-US"/>
              <a:t>        .functions = bxt_north_functions,</a:t>
            </a:r>
            <a:endParaRPr lang="en-US"/>
          </a:p>
          <a:p>
            <a:r>
              <a:rPr lang="en-US"/>
              <a:t>        .nfunctions = ARRAY_SIZE(bxt_north_functions),</a:t>
            </a:r>
            <a:endParaRPr lang="en-US"/>
          </a:p>
          <a:p>
            <a:r>
              <a:rPr lang="en-US"/>
              <a:t>        .communities = bxt_north_communities,</a:t>
            </a:r>
            <a:endParaRPr lang="en-US"/>
          </a:p>
          <a:p>
            <a:r>
              <a:rPr lang="en-US"/>
              <a:t>        .ncommunities = ARRAY_SIZE(bxt_north_communities),</a:t>
            </a:r>
            <a:endParaRPr lang="en-US"/>
          </a:p>
          <a:p>
            <a:r>
              <a:rPr lang="en-US"/>
              <a:t>};  /*        PINCTRL_PIN(21, "GPIO_21"), is defined */</a:t>
            </a:r>
            <a:endParaRPr lang="en-US"/>
          </a:p>
          <a:p>
            <a:endParaRPr lang="en-US"/>
          </a:p>
          <a:p>
            <a:r>
              <a:rPr lang="en-US"/>
              <a:t>Define "INT3452" ACPI label that will be probed by ACPI driver, so the PIN configuration will be settled down.</a:t>
            </a:r>
            <a:endParaRPr lang="en-US"/>
          </a:p>
          <a:p>
            <a:endParaRPr lang="en-US"/>
          </a:p>
          <a:p>
            <a:r>
              <a:rPr lang="en-US"/>
              <a:t>3. GPIOLIB module</a:t>
            </a:r>
            <a:endParaRPr lang="en-US"/>
          </a:p>
          <a:p>
            <a:r>
              <a:rPr lang="en-US"/>
              <a:t>Pls reference kernel/Documentation/gpio/board.txt to understand the kernel level GPIO APIs that are very few, and used by other Linux kernel drivers. The export to userspace manipulation interface are :</a:t>
            </a:r>
            <a:endParaRPr lang="en-US"/>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955675"/>
          </a:xfrm>
        </p:spPr>
        <p:txBody>
          <a:bodyPr>
            <a:normAutofit fontScale="90000"/>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427480"/>
            <a:ext cx="11024235" cy="52050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33759</Words>
  <Application>Kingsoft Office WPP</Application>
  <PresentationFormat>宽屏</PresentationFormat>
  <Paragraphs>666</Paragraphs>
  <Slides>39</Slides>
  <Notes>0</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Understand of Chromium OS</vt:lpstr>
      <vt:lpstr>Background of Portage</vt:lpstr>
      <vt:lpstr>Overlay Mechanism in Portage Tree</vt:lpstr>
      <vt:lpstr>Establish Private Overlay</vt:lpstr>
      <vt:lpstr>Ebuild syntax used in overlays</vt:lpstr>
      <vt:lpstr>Hello World! for EBuild</vt:lpstr>
      <vt:lpstr>Real “Hello World” Example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174</cp:revision>
  <dcterms:created xsi:type="dcterms:W3CDTF">2018-09-30T08:29:19Z</dcterms:created>
  <dcterms:modified xsi:type="dcterms:W3CDTF">2018-09-30T08:29:19Z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